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sldIdLst>
    <p:sldId id="256" r:id="rId2"/>
    <p:sldId id="259" r:id="rId3"/>
    <p:sldId id="257" r:id="rId4"/>
    <p:sldId id="277" r:id="rId5"/>
    <p:sldId id="258" r:id="rId6"/>
    <p:sldId id="260" r:id="rId7"/>
    <p:sldId id="263" r:id="rId8"/>
    <p:sldId id="268" r:id="rId9"/>
    <p:sldId id="264" r:id="rId10"/>
    <p:sldId id="261" r:id="rId11"/>
    <p:sldId id="262" r:id="rId12"/>
    <p:sldId id="265" r:id="rId13"/>
    <p:sldId id="266" r:id="rId14"/>
    <p:sldId id="267" r:id="rId15"/>
    <p:sldId id="270" r:id="rId16"/>
    <p:sldId id="269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3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fld id="{B8ED6FB0-632A-4944-828F-874D4444CBC5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C1C37903-8575-4134-86F7-B68EE0A03B56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952360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D6FB0-632A-4944-828F-874D4444CBC5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37903-8575-4134-86F7-B68EE0A03B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514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D6FB0-632A-4944-828F-874D4444CBC5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37903-8575-4134-86F7-B68EE0A03B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8238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D6FB0-632A-4944-828F-874D4444CBC5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37903-8575-4134-86F7-B68EE0A03B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4940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D6FB0-632A-4944-828F-874D4444CBC5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37903-8575-4134-86F7-B68EE0A03B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42412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D6FB0-632A-4944-828F-874D4444CBC5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37903-8575-4134-86F7-B68EE0A03B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297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D6FB0-632A-4944-828F-874D4444CBC5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37903-8575-4134-86F7-B68EE0A03B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43610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D6FB0-632A-4944-828F-874D4444CBC5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37903-8575-4134-86F7-B68EE0A03B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550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D6FB0-632A-4944-828F-874D4444CBC5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37903-8575-4134-86F7-B68EE0A03B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394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fld id="{B8ED6FB0-632A-4944-828F-874D4444CBC5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C1C37903-8575-4134-86F7-B68EE0A03B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444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D6FB0-632A-4944-828F-874D4444CBC5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C1C37903-8575-4134-86F7-B68EE0A03B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213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D6FB0-632A-4944-828F-874D4444CBC5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37903-8575-4134-86F7-B68EE0A03B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772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D6FB0-632A-4944-828F-874D4444CBC5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37903-8575-4134-86F7-B68EE0A03B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6497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D6FB0-632A-4944-828F-874D4444CBC5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37903-8575-4134-86F7-B68EE0A03B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66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D6FB0-632A-4944-828F-874D4444CBC5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37903-8575-4134-86F7-B68EE0A03B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761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D6FB0-632A-4944-828F-874D4444CBC5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37903-8575-4134-86F7-B68EE0A03B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705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D6FB0-632A-4944-828F-874D4444CBC5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37903-8575-4134-86F7-B68EE0A03B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30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8ED6FB0-632A-4944-828F-874D4444CBC5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C37903-8575-4134-86F7-B68EE0A03B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829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  <p:sldLayoutId id="214748372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C%D0%BE%D0%B7%D0%B0%D0%B8%D0%BA%D0%B0" TargetMode="External"/><Relationship Id="rId2" Type="http://schemas.openxmlformats.org/officeDocument/2006/relationships/hyperlink" Target="https://ru.wikipedia.org/wiki/%D0%AF%D0%BF%D0%BE%D0%BD%D1%81%D0%BA%D0%B8%D0%B9_%D1%8F%D0%B7%D1%8B%D0%BA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ru.wikipedia.org/wiki/%D0%A2%D0%BA%D0%B0%D0%BD%D1%8C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51480" y="4481138"/>
            <a:ext cx="7886700" cy="132556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</a:t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«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Нетрадиционная аппликативная техника изготовления поделок – «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Кинусайга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»»</a:t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педагог дополнительного образования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Бганцева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А.Н.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03" y="419116"/>
            <a:ext cx="2279334" cy="3122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995" y="353468"/>
            <a:ext cx="2436185" cy="32536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140" y="0"/>
            <a:ext cx="2384101" cy="32057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95134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669" y="1682416"/>
            <a:ext cx="6086902" cy="467720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14400" y="446544"/>
            <a:ext cx="75745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ДЕКОРИРОВАНИЕ ОТДЕЛЬНЫХ ПРЕДМЕТОВ БЫТА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67765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2" t="4152" r="3880" b="4040"/>
          <a:stretch/>
        </p:blipFill>
        <p:spPr>
          <a:xfrm>
            <a:off x="1067942" y="1674513"/>
            <a:ext cx="7277713" cy="477746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74569" y="514782"/>
            <a:ext cx="78644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СУВЕНИРНЫХ ПОДЕЛОК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96084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7542" y="2408831"/>
            <a:ext cx="7704667" cy="1981200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Последовательность изготовления картины в технике «</a:t>
            </a:r>
            <a:r>
              <a:rPr lang="ru-RU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Кинусайга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22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89962" y="973545"/>
            <a:ext cx="6605518" cy="4954138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0121" y="348019"/>
            <a:ext cx="7704667" cy="1044053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Подготовить </a:t>
            </a:r>
            <a:r>
              <a:rPr lang="ru-RU" b="1" dirty="0" err="1" smtClean="0">
                <a:solidFill>
                  <a:srgbClr val="002060"/>
                </a:solidFill>
              </a:rPr>
              <a:t>пеноплекс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099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506" y="647699"/>
            <a:ext cx="6928515" cy="5196387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02354" y="5581935"/>
            <a:ext cx="7704667" cy="1276065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КАЖДОГО КРАЯ ОТМЕРИТЬ ПО 2 ИЛИ 3 СМ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285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2" b="3217"/>
          <a:stretch/>
        </p:blipFill>
        <p:spPr>
          <a:xfrm rot="16200000">
            <a:off x="1600201" y="1149821"/>
            <a:ext cx="6066431" cy="451741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67556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Обвести рамку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260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071" y="914399"/>
            <a:ext cx="6796585" cy="5097439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38029" y="-76201"/>
            <a:ext cx="7704667" cy="1981200"/>
          </a:xfrm>
        </p:spPr>
        <p:txBody>
          <a:bodyPr/>
          <a:lstStyle/>
          <a:p>
            <a:r>
              <a:rPr lang="ru-RU" dirty="0" smtClean="0"/>
              <a:t>Отметить линиями разреза уголки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27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84094" y="684092"/>
            <a:ext cx="5472752" cy="410456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75162" y="1914098"/>
            <a:ext cx="5650173" cy="423763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-1" y="5575111"/>
            <a:ext cx="7704667" cy="1112292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Приложить лист с любой выбранной вами картинкой к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пеноплексу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закрепить и обвести, слегка надавливая на карандаш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682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707410" y="707409"/>
            <a:ext cx="5659276" cy="424445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76319" y="690922"/>
            <a:ext cx="5145206" cy="3858905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79630" y="5527348"/>
            <a:ext cx="7704667" cy="1330652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Обведённый вами рисунок необходимо прорезать по контурам канцелярским ножом (в присутствии взрослых!!!)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118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97429" y="942830"/>
            <a:ext cx="5795749" cy="434681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35438" y="2049439"/>
            <a:ext cx="5495499" cy="4121624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7040" y="5219130"/>
            <a:ext cx="7704667" cy="1153235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элемент рисунка заполняем тканью с помощью стека, лишнюю ткань необходимо обрезать ножницами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037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9212" y="1685499"/>
            <a:ext cx="8454788" cy="19812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формирование у участников мастер-класса представления о нетрадиционной аппликативной технике изготовления поделок.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139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725607" y="725606"/>
            <a:ext cx="5804848" cy="435363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97088" y="1711088"/>
            <a:ext cx="5882185" cy="4411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79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50301" y="1042774"/>
            <a:ext cx="6049371" cy="4537028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32258" y="5841243"/>
            <a:ext cx="7704667" cy="98946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Таким образом заполнить каждую деталь рисунка.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801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747" y="0"/>
            <a:ext cx="4748506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Вот результат нашей работы!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830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64276" y="1589965"/>
            <a:ext cx="8666328" cy="19812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Кинусайга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Японский язык"/>
              </a:rPr>
              <a:t>яп.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ja-JP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絹彩画</a:t>
            </a:r>
            <a:r>
              <a:rPr lang="en-US" altLang="ja-JP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—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разновидность любительского искусства, создание художественных изделий (подобия 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Мозаика"/>
              </a:rPr>
              <a:t>мозаики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из разноцветных кусочков 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  <a:hlinkClick r:id="rId4" tooltip="Ткань"/>
              </a:rPr>
              <a:t>ткани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6147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08158"/>
            <a:ext cx="9034818" cy="6556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200" b="1" i="1" dirty="0">
                <a:ln w="9525" cap="rnd" cmpd="sng" algn="ctr">
                  <a:solidFill>
                    <a:srgbClr val="660066"/>
                  </a:solidFill>
                  <a:prstDash val="solid"/>
                  <a:bevel/>
                </a:ln>
                <a:solidFill>
                  <a:srgbClr val="C00000"/>
                </a:solidFill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ТЕХНИКА ПЭЧВОРК БЕЗ ИГЛЫ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200" b="1" dirty="0">
                <a:ln w="9525" cap="rnd" cmpd="sng" algn="ctr">
                  <a:solidFill>
                    <a:srgbClr val="660066"/>
                  </a:solidFill>
                  <a:prstDash val="solid"/>
                  <a:bevel/>
                </a:ln>
                <a:solidFill>
                  <a:srgbClr val="C0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«КИНУСАЙГА»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ln w="9525" cap="rnd" cmpd="sng" algn="ctr">
                  <a:solidFill>
                    <a:srgbClr val="660066"/>
                  </a:solidFill>
                  <a:prstDash val="solid"/>
                  <a:bevel/>
                </a:ln>
                <a:solidFill>
                  <a:srgbClr val="C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Можно ли работать с тканью без иголки, создавая при этом восхитительные панно из кусочков?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ln w="9525" cap="rnd" cmpd="sng" algn="ctr">
                  <a:solidFill>
                    <a:srgbClr val="660066"/>
                  </a:solidFill>
                  <a:prstDash val="solid"/>
                  <a:bevel/>
                </a:ln>
                <a:solidFill>
                  <a:srgbClr val="C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Да, такое искусство придумано много веков назад.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750"/>
              </a:spcAft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Японцы еще с древних времен славились своими техниками рукоделия, которые позволяли практически каждое изделие превратить в произведение искусства. Это и оригами, и художественная роспись по ткани, и икебана, и вышивка шелковыми нитями, и </a:t>
            </a:r>
            <a:r>
              <a:rPr lang="ru-RU" sz="1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канзанши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В последнее время список пополнила новая разновидность рукоделия — </a:t>
            </a:r>
            <a:r>
              <a:rPr lang="ru-RU" sz="1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кинусайга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На первый взгляд техника напоминает лоскутное шитье, но на самом деле все намного </a:t>
            </a:r>
            <a:r>
              <a:rPr lang="ru-RU" sz="1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оригинальнее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spcAft>
                <a:spcPts val="750"/>
              </a:spcAft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Новая техника рукоделия возникла, когда японка </a:t>
            </a:r>
            <a:r>
              <a:rPr lang="ru-RU" sz="1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Маэно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Такаши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придумала, как можно использовать старые шелковые кимоно. Именно ей принадлежит идея изготовления панно на деревянной основе из кусочков шелка. Так старые кимоно приобрели новую жизнь, а японские женщины, да и женщины всего мира научились создавать красивые панно и картины из ткани. Аналоги данной техники существовали еще во времена Руси, когда старые вещи из ткани использовались для лоскутного шитья. Часто </a:t>
            </a:r>
            <a:r>
              <a:rPr lang="ru-RU" sz="1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кинусайга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еще называют «</a:t>
            </a:r>
            <a:r>
              <a:rPr lang="ru-RU" sz="1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пэчворк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без иглы», поскольку лоскутки не нужно сшивать. </a:t>
            </a:r>
            <a:r>
              <a:rPr lang="ru-RU" sz="1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Кинусайга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сочетает в себе лоскутное шитье, резьбу по дереву, батик. Кусочки шелка не сшиваются, а крепятся особым методом. На первый взгляд, распознать в какой технике создана картина, очень сложно. Издалека она напоминает живопись, а на самом деле, как мозаика, состоит из большого количества маленьких шелковых </a:t>
            </a:r>
            <a:r>
              <a:rPr lang="ru-RU" sz="1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лоскутков.Сначала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создается эскиз будущего панно/картины. Затем с бумаги рисунок переводится на деревянную дощечку. Далее производится резьба по дереву, на дощечке по контуру изображения делаются углубления (около 2 мм глубиной). Затем заготовки шелка разрезаются на небольшие лоскутки (при этом оставляют припуски по 1 мм с каждой стороны для того, чтобы можно было закрепить тканевые детали в прорезанных канавках).</a:t>
            </a:r>
          </a:p>
          <a:p>
            <a:pPr algn="just">
              <a:spcAft>
                <a:spcPts val="750"/>
              </a:spcAft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Сюжетами для картин в технике </a:t>
            </a:r>
            <a:r>
              <a:rPr lang="ru-RU" sz="1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кинусайга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могут быть пейзажи, люди, цветы. Поскольку мелкие детали выполнить сложно, изображения получаются стилизованными.</a:t>
            </a:r>
          </a:p>
          <a:p>
            <a:pPr algn="just">
              <a:spcAft>
                <a:spcPts val="750"/>
              </a:spcAft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Сегодня </a:t>
            </a:r>
            <a:r>
              <a:rPr lang="ru-RU" sz="1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кинусайга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популярна во всем мире. Для изготовления картин и панно используется не только шелк, но и другие ткани. А вместо деревянной дощечки применяется пенопласт, углубления в котором делают канцелярским ножом или скальпелем. </a:t>
            </a:r>
            <a:endParaRPr lang="ru-RU" sz="1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152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369" y="-18847"/>
            <a:ext cx="6876847" cy="6876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28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289" y="272956"/>
            <a:ext cx="7695210" cy="5923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17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09" y="292700"/>
            <a:ext cx="4246538" cy="49821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9" t="5772" r="2154" b="3083"/>
          <a:stretch/>
        </p:blipFill>
        <p:spPr>
          <a:xfrm>
            <a:off x="4544706" y="2103775"/>
            <a:ext cx="4490114" cy="4610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3694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3202" y="1098645"/>
            <a:ext cx="7704667" cy="4415051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техники «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Кинусайга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в быту: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-украшение интерьера;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-декорирование отдельных предметов быта;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-изготовление сувенирных поделок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47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621" y="1034728"/>
            <a:ext cx="4367454" cy="582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91569" y="0"/>
            <a:ext cx="7704667" cy="115904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УКРАШЕНИЕ ИНТЕРЬЕРА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5350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551</TotalTime>
  <Words>489</Words>
  <Application>Microsoft Office PowerPoint</Application>
  <PresentationFormat>Экран (4:3)</PresentationFormat>
  <Paragraphs>25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Arial</vt:lpstr>
      <vt:lpstr>Calibri</vt:lpstr>
      <vt:lpstr>Corbel</vt:lpstr>
      <vt:lpstr>HGｺﾞｼｯｸM</vt:lpstr>
      <vt:lpstr>Monotype Corsiva</vt:lpstr>
      <vt:lpstr>Times New Roman</vt:lpstr>
      <vt:lpstr>Verdana</vt:lpstr>
      <vt:lpstr>Параллакс</vt:lpstr>
      <vt:lpstr>Мастер-класс    тема: «Нетрадиционная аппликативная техника изготовления поделок – «Кинусайга»»  подготовила педагог дополнительного образования Бганцева А.Н. </vt:lpstr>
      <vt:lpstr>Цель: формирование у участников мастер-класса представления о нетрадиционной аппликативной технике изготовления поделок.</vt:lpstr>
      <vt:lpstr>  Кинусайга (яп. 絹彩画) — разновидность любительского искусства, создание художественных изделий (подобия мозаики) из разноцветных кусочков ткани.</vt:lpstr>
      <vt:lpstr>Презентация PowerPoint</vt:lpstr>
      <vt:lpstr>Презентация PowerPoint</vt:lpstr>
      <vt:lpstr>Презентация PowerPoint</vt:lpstr>
      <vt:lpstr>Презентация PowerPoint</vt:lpstr>
      <vt:lpstr>Использование техники «Кинусайга» в быту: -украшение интерьера; -декорирование отдельных предметов быта; -изготовление сувенирных поделок</vt:lpstr>
      <vt:lpstr>УКРАШЕНИЕ ИНТЕРЬЕРА</vt:lpstr>
      <vt:lpstr>Презентация PowerPoint</vt:lpstr>
      <vt:lpstr>Презентация PowerPoint</vt:lpstr>
      <vt:lpstr>Последовательность изготовления картины в технике «Кинусайга»</vt:lpstr>
      <vt:lpstr>Подготовить пеноплекс</vt:lpstr>
      <vt:lpstr>ОТ КАЖДОГО КРАЯ ОТМЕРИТЬ ПО 2 ИЛИ 3 СМ</vt:lpstr>
      <vt:lpstr>Обвести рамку</vt:lpstr>
      <vt:lpstr>Отметить линиями разреза уголки</vt:lpstr>
      <vt:lpstr>Приложить лист с любой выбранной вами картинкой к пеноплексу, закрепить и обвести, слегка надавливая на карандаш</vt:lpstr>
      <vt:lpstr>Обведённый вами рисунок необходимо прорезать по контурам канцелярским ножом (в присутствии взрослых!!!)</vt:lpstr>
      <vt:lpstr>Каждый элемент рисунка заполняем тканью с помощью стека, лишнюю ткань необходимо обрезать ножницами </vt:lpstr>
      <vt:lpstr>Презентация PowerPoint</vt:lpstr>
      <vt:lpstr>Таким образом заполнить каждую деталь рисунка. </vt:lpstr>
      <vt:lpstr>Вот результат нашей работы!</vt:lpstr>
    </vt:vector>
  </TitlesOfParts>
  <Company>RePack by SPecialiST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дом</dc:creator>
  <cp:lastModifiedBy>дом</cp:lastModifiedBy>
  <cp:revision>21</cp:revision>
  <dcterms:created xsi:type="dcterms:W3CDTF">2018-05-15T06:40:41Z</dcterms:created>
  <dcterms:modified xsi:type="dcterms:W3CDTF">2020-03-25T08:40:42Z</dcterms:modified>
</cp:coreProperties>
</file>